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BAAC6-4F9F-4431-9DE0-676D6F1AF7D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E997-3928-4709-BA5B-057E88C9DA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3E997-3928-4709-BA5B-057E88C9DAA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5" y="228600"/>
            <a:ext cx="4010025" cy="6400800"/>
          </a:xfrm>
          <a:prstGeom prst="rect">
            <a:avLst/>
          </a:prstGeom>
        </p:spPr>
      </p:pic>
      <p:pic>
        <p:nvPicPr>
          <p:cNvPr id="6" name="Picture 5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457200"/>
            <a:ext cx="4876800" cy="6019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MU-PC</dc:creator>
  <cp:lastModifiedBy>MU-PC</cp:lastModifiedBy>
  <cp:revision>12</cp:revision>
  <dcterms:created xsi:type="dcterms:W3CDTF">2006-08-16T00:00:00Z</dcterms:created>
  <dcterms:modified xsi:type="dcterms:W3CDTF">2020-09-08T19:34:05Z</dcterms:modified>
</cp:coreProperties>
</file>